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pronoms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kumimoji="0" lang="fr-FR" sz="3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Mes parents et moi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partons à la mer.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Arthus et toi</a:t>
            </a:r>
            <a:r>
              <a:rPr kumimoji="0" lang="fr-FR" sz="36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avez rencontré le directeur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.</a:t>
            </a:r>
            <a:endParaRPr lang="fr-FR" sz="20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8130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Nous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partons à la mer.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Vous</a:t>
            </a:r>
            <a:r>
              <a:rPr kumimoji="0" lang="fr-FR" sz="36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avez rencontré le directeur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.</a:t>
            </a:r>
            <a:endParaRPr lang="fr-FR" sz="2000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6179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kumimoji="0" lang="fr-FR" sz="3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  <a:p>
            <a:pPr marL="0" indent="0">
              <a:buNone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Les fraises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poussent dans le jardin.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None/>
            </a:pPr>
            <a:r>
              <a:rPr lang="fr-FR" sz="3600" u="sng" dirty="0"/>
              <a:t>L’escargot</a:t>
            </a:r>
            <a:r>
              <a:rPr lang="fr-FR" sz="3600" dirty="0"/>
              <a:t> dévore une feuille.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Elles</a:t>
            </a:r>
            <a:r>
              <a:rPr kumimoji="0" lang="fr-FR" sz="36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poussent dans le jardin.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Il</a:t>
            </a:r>
            <a:r>
              <a:rPr lang="fr-FR" sz="3600" dirty="0"/>
              <a:t> dévore une feuille.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kumimoji="0" lang="fr-FR" sz="3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L’agriculteur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récolte des légumes.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None/>
            </a:pPr>
            <a:r>
              <a:rPr lang="fr-FR" sz="3600" u="sng" dirty="0"/>
              <a:t>Abel et Éva</a:t>
            </a:r>
            <a:r>
              <a:rPr lang="fr-FR" sz="3600" dirty="0"/>
              <a:t> attendent leur maitresse.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3928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Il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récolte des légumes.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Ils</a:t>
            </a:r>
            <a:r>
              <a:rPr lang="fr-FR" sz="3600" dirty="0"/>
              <a:t> attendent leur maitresse.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8937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kumimoji="0" lang="fr-FR" sz="3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La fleuriste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prépare un bouquet.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Les gestes </a:t>
            </a:r>
            <a:r>
              <a:rPr lang="fr-FR" sz="3600" u="sng" dirty="0">
                <a:solidFill>
                  <a:prstClr val="black"/>
                </a:solidFill>
                <a:latin typeface="Century Schoolbook"/>
              </a:rPr>
              <a:t>de la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chirurgienne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sont précis.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9581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Elle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prépare un bouquet.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Ils</a:t>
            </a:r>
            <a:r>
              <a:rPr kumimoji="0" lang="fr-FR" sz="36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sont précis.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1157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kumimoji="0" lang="fr-FR" sz="3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Les chatons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jouent dans la paille.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Les plantes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sont fleuries.</a:t>
            </a:r>
            <a:endParaRPr lang="fr-FR" sz="20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3148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Ils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jouent dans la paille.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Elles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t> sont fleuries.</a:t>
            </a:r>
            <a:endParaRPr lang="fr-FR" sz="2000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71711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239</Words>
  <Application>Microsoft Office PowerPoint</Application>
  <PresentationFormat>Grand écran</PresentationFormat>
  <Paragraphs>96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Century Schoolbook</vt:lpstr>
      <vt:lpstr>Wingdings</vt:lpstr>
      <vt:lpstr>Thème Office</vt:lpstr>
      <vt:lpstr>Rituel 2</vt:lpstr>
      <vt:lpstr>Remplace le groupe souligné par  un pronom : </vt:lpstr>
      <vt:lpstr>Correction</vt:lpstr>
      <vt:lpstr>Remplace le groupe souligné par  un pronom : </vt:lpstr>
      <vt:lpstr>Correction</vt:lpstr>
      <vt:lpstr>Remplace le groupe souligné par  un pronom : </vt:lpstr>
      <vt:lpstr>Correction</vt:lpstr>
      <vt:lpstr>Remplace le groupe souligné par  un pronom : </vt:lpstr>
      <vt:lpstr>Correction</vt:lpstr>
      <vt:lpstr>Remplace le groupe souligné par  un pronom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24</cp:revision>
  <dcterms:created xsi:type="dcterms:W3CDTF">2021-07-17T07:25:24Z</dcterms:created>
  <dcterms:modified xsi:type="dcterms:W3CDTF">2022-07-22T22:17:16Z</dcterms:modified>
</cp:coreProperties>
</file>